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654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 snapToGrid="0">
      <p:cViewPr>
        <p:scale>
          <a:sx n="86" d="100"/>
          <a:sy n="86" d="100"/>
        </p:scale>
        <p:origin x="39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8B0F6-89AE-41C3-9F74-C4B8152D7C7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6E08717-74CC-45C0-9CF8-9D6286BF2405}">
      <dgm:prSet/>
      <dgm:spPr/>
      <dgm:t>
        <a:bodyPr/>
        <a:lstStyle/>
        <a:p>
          <a:r>
            <a:rPr lang="fr-FR"/>
            <a:t>I) Notre projet</a:t>
          </a:r>
          <a:endParaRPr lang="en-US"/>
        </a:p>
      </dgm:t>
    </dgm:pt>
    <dgm:pt modelId="{49963078-38F1-406B-8ECB-DE429AA75295}" type="parTrans" cxnId="{25A1A255-6474-45D8-B7BA-B240E446D373}">
      <dgm:prSet/>
      <dgm:spPr/>
      <dgm:t>
        <a:bodyPr/>
        <a:lstStyle/>
        <a:p>
          <a:endParaRPr lang="en-US"/>
        </a:p>
      </dgm:t>
    </dgm:pt>
    <dgm:pt modelId="{CE40A360-31C7-4F30-BDB9-4DD9F940BF22}" type="sibTrans" cxnId="{25A1A255-6474-45D8-B7BA-B240E446D373}">
      <dgm:prSet/>
      <dgm:spPr/>
      <dgm:t>
        <a:bodyPr/>
        <a:lstStyle/>
        <a:p>
          <a:endParaRPr lang="en-US"/>
        </a:p>
      </dgm:t>
    </dgm:pt>
    <dgm:pt modelId="{1D9C18A6-BFDE-4679-819C-9C74AA4F9AE8}">
      <dgm:prSet/>
      <dgm:spPr/>
      <dgm:t>
        <a:bodyPr/>
        <a:lstStyle/>
        <a:p>
          <a:r>
            <a:rPr lang="fr-FR"/>
            <a:t>A) Ce qu’on a voulu réaliser</a:t>
          </a:r>
          <a:endParaRPr lang="en-US"/>
        </a:p>
      </dgm:t>
    </dgm:pt>
    <dgm:pt modelId="{7042ACF6-5FE0-470D-AB3F-AFBA8828F2DC}" type="parTrans" cxnId="{51085D27-3707-4D1D-8F36-FF36947BAC97}">
      <dgm:prSet/>
      <dgm:spPr/>
      <dgm:t>
        <a:bodyPr/>
        <a:lstStyle/>
        <a:p>
          <a:endParaRPr lang="en-US"/>
        </a:p>
      </dgm:t>
    </dgm:pt>
    <dgm:pt modelId="{B053409C-B096-4D21-8997-DD59CA9D0969}" type="sibTrans" cxnId="{51085D27-3707-4D1D-8F36-FF36947BAC97}">
      <dgm:prSet/>
      <dgm:spPr/>
      <dgm:t>
        <a:bodyPr/>
        <a:lstStyle/>
        <a:p>
          <a:endParaRPr lang="en-US"/>
        </a:p>
      </dgm:t>
    </dgm:pt>
    <dgm:pt modelId="{526F3BC9-3D4A-42B6-B8B9-6A61913C9403}">
      <dgm:prSet/>
      <dgm:spPr/>
      <dgm:t>
        <a:bodyPr/>
        <a:lstStyle/>
        <a:p>
          <a:r>
            <a:rPr lang="fr-FR"/>
            <a:t>B) Planning</a:t>
          </a:r>
          <a:endParaRPr lang="en-US"/>
        </a:p>
      </dgm:t>
    </dgm:pt>
    <dgm:pt modelId="{94814511-8ADD-4050-B114-5CBCB4EAF31F}" type="parTrans" cxnId="{70A9C819-0290-47D7-9216-3A573FEE2037}">
      <dgm:prSet/>
      <dgm:spPr/>
      <dgm:t>
        <a:bodyPr/>
        <a:lstStyle/>
        <a:p>
          <a:endParaRPr lang="en-US"/>
        </a:p>
      </dgm:t>
    </dgm:pt>
    <dgm:pt modelId="{7CAD1695-5AED-4DC2-9350-4F1FA48F71EE}" type="sibTrans" cxnId="{70A9C819-0290-47D7-9216-3A573FEE2037}">
      <dgm:prSet/>
      <dgm:spPr/>
      <dgm:t>
        <a:bodyPr/>
        <a:lstStyle/>
        <a:p>
          <a:endParaRPr lang="en-US"/>
        </a:p>
      </dgm:t>
    </dgm:pt>
    <dgm:pt modelId="{72267E1D-8556-41DF-949B-162026422FB9}">
      <dgm:prSet/>
      <dgm:spPr/>
      <dgm:t>
        <a:bodyPr/>
        <a:lstStyle/>
        <a:p>
          <a:r>
            <a:rPr lang="fr-FR"/>
            <a:t>II)  Le fonctionnement </a:t>
          </a:r>
          <a:endParaRPr lang="en-US"/>
        </a:p>
      </dgm:t>
    </dgm:pt>
    <dgm:pt modelId="{41B4D668-9916-4D38-A279-ABEC3A0AFDD4}" type="parTrans" cxnId="{0B4E1D5F-3796-4435-AE1D-1A2AAE4E0A01}">
      <dgm:prSet/>
      <dgm:spPr/>
      <dgm:t>
        <a:bodyPr/>
        <a:lstStyle/>
        <a:p>
          <a:endParaRPr lang="en-US"/>
        </a:p>
      </dgm:t>
    </dgm:pt>
    <dgm:pt modelId="{11A4D788-9C66-4DFB-BA98-3937A68CC00C}" type="sibTrans" cxnId="{0B4E1D5F-3796-4435-AE1D-1A2AAE4E0A01}">
      <dgm:prSet/>
      <dgm:spPr/>
      <dgm:t>
        <a:bodyPr/>
        <a:lstStyle/>
        <a:p>
          <a:endParaRPr lang="en-US"/>
        </a:p>
      </dgm:t>
    </dgm:pt>
    <dgm:pt modelId="{6B489E38-9F62-42A5-A4CA-C8AC951ED6F4}">
      <dgm:prSet/>
      <dgm:spPr/>
      <dgm:t>
        <a:bodyPr/>
        <a:lstStyle/>
        <a:p>
          <a:r>
            <a:rPr lang="fr-FR"/>
            <a:t>A) Vision globale</a:t>
          </a:r>
          <a:endParaRPr lang="en-US"/>
        </a:p>
      </dgm:t>
    </dgm:pt>
    <dgm:pt modelId="{F5EFC0CC-69CD-4942-B3FD-D5D50C37EC79}" type="parTrans" cxnId="{7998CBA8-18A1-4766-8392-DE236637771E}">
      <dgm:prSet/>
      <dgm:spPr/>
      <dgm:t>
        <a:bodyPr/>
        <a:lstStyle/>
        <a:p>
          <a:endParaRPr lang="en-US"/>
        </a:p>
      </dgm:t>
    </dgm:pt>
    <dgm:pt modelId="{2C4695CA-D23C-4F12-B25C-07332891011F}" type="sibTrans" cxnId="{7998CBA8-18A1-4766-8392-DE236637771E}">
      <dgm:prSet/>
      <dgm:spPr/>
      <dgm:t>
        <a:bodyPr/>
        <a:lstStyle/>
        <a:p>
          <a:endParaRPr lang="en-US"/>
        </a:p>
      </dgm:t>
    </dgm:pt>
    <dgm:pt modelId="{C8F2EE82-8F11-4F60-9092-32EF29909A99}">
      <dgm:prSet/>
      <dgm:spPr/>
      <dgm:t>
        <a:bodyPr/>
        <a:lstStyle/>
        <a:p>
          <a:r>
            <a:rPr lang="fr-FR"/>
            <a:t>B) Algorithme</a:t>
          </a:r>
          <a:endParaRPr lang="en-US"/>
        </a:p>
      </dgm:t>
    </dgm:pt>
    <dgm:pt modelId="{BC684B87-72F6-46BB-9984-AA2FA0D9F31E}" type="parTrans" cxnId="{A0BBD9A1-3071-4208-962C-FCB3B37C95F3}">
      <dgm:prSet/>
      <dgm:spPr/>
      <dgm:t>
        <a:bodyPr/>
        <a:lstStyle/>
        <a:p>
          <a:endParaRPr lang="en-US"/>
        </a:p>
      </dgm:t>
    </dgm:pt>
    <dgm:pt modelId="{9E914B05-CF40-4E73-BA87-F9826BBCA657}" type="sibTrans" cxnId="{A0BBD9A1-3071-4208-962C-FCB3B37C95F3}">
      <dgm:prSet/>
      <dgm:spPr/>
      <dgm:t>
        <a:bodyPr/>
        <a:lstStyle/>
        <a:p>
          <a:endParaRPr lang="en-US"/>
        </a:p>
      </dgm:t>
    </dgm:pt>
    <dgm:pt modelId="{26ED91C3-4797-4E61-9ED4-4AA928A130A9}">
      <dgm:prSet/>
      <dgm:spPr/>
      <dgm:t>
        <a:bodyPr/>
        <a:lstStyle/>
        <a:p>
          <a:r>
            <a:rPr lang="fr-FR"/>
            <a:t>III) Ce qui a été fait</a:t>
          </a:r>
          <a:endParaRPr lang="en-US"/>
        </a:p>
      </dgm:t>
    </dgm:pt>
    <dgm:pt modelId="{289032A1-5F7E-437F-836F-2934008D2C04}" type="parTrans" cxnId="{64D97CD9-AF8D-478D-B113-9E73F40D8AD3}">
      <dgm:prSet/>
      <dgm:spPr/>
      <dgm:t>
        <a:bodyPr/>
        <a:lstStyle/>
        <a:p>
          <a:endParaRPr lang="en-US"/>
        </a:p>
      </dgm:t>
    </dgm:pt>
    <dgm:pt modelId="{86B60C97-9FE7-4ABD-B220-5B119F3B5DCC}" type="sibTrans" cxnId="{64D97CD9-AF8D-478D-B113-9E73F40D8AD3}">
      <dgm:prSet/>
      <dgm:spPr/>
      <dgm:t>
        <a:bodyPr/>
        <a:lstStyle/>
        <a:p>
          <a:endParaRPr lang="en-US"/>
        </a:p>
      </dgm:t>
    </dgm:pt>
    <dgm:pt modelId="{64BC4216-78CD-441B-A48F-572A656F73DD}">
      <dgm:prSet/>
      <dgm:spPr/>
      <dgm:t>
        <a:bodyPr/>
        <a:lstStyle/>
        <a:p>
          <a:r>
            <a:rPr lang="fr-FR"/>
            <a:t>A) Ce qu’on a réussit à faire</a:t>
          </a:r>
          <a:endParaRPr lang="en-US"/>
        </a:p>
      </dgm:t>
    </dgm:pt>
    <dgm:pt modelId="{15E3FE32-80F9-4ABF-BF35-D350430F903E}" type="parTrans" cxnId="{0B896577-DDDC-4194-8486-7A2DC36948EE}">
      <dgm:prSet/>
      <dgm:spPr/>
      <dgm:t>
        <a:bodyPr/>
        <a:lstStyle/>
        <a:p>
          <a:endParaRPr lang="en-US"/>
        </a:p>
      </dgm:t>
    </dgm:pt>
    <dgm:pt modelId="{1EE49316-4802-4190-885B-DEA8FFD84A41}" type="sibTrans" cxnId="{0B896577-DDDC-4194-8486-7A2DC36948EE}">
      <dgm:prSet/>
      <dgm:spPr/>
      <dgm:t>
        <a:bodyPr/>
        <a:lstStyle/>
        <a:p>
          <a:endParaRPr lang="en-US"/>
        </a:p>
      </dgm:t>
    </dgm:pt>
    <dgm:pt modelId="{376E03D3-E21D-4B8C-8FD2-27F9E1E24C8D}">
      <dgm:prSet/>
      <dgm:spPr/>
      <dgm:t>
        <a:bodyPr/>
        <a:lstStyle/>
        <a:p>
          <a:r>
            <a:rPr lang="fr-FR" dirty="0"/>
            <a:t>B) Les difficultés rencontrées : ce qu’on a pas fait.</a:t>
          </a:r>
          <a:endParaRPr lang="en-US" dirty="0"/>
        </a:p>
      </dgm:t>
    </dgm:pt>
    <dgm:pt modelId="{2EA80BD0-78FD-463D-BA6D-C7E596F2FDE9}" type="parTrans" cxnId="{48572EB3-4070-4A38-980D-31D153A4BF59}">
      <dgm:prSet/>
      <dgm:spPr/>
      <dgm:t>
        <a:bodyPr/>
        <a:lstStyle/>
        <a:p>
          <a:endParaRPr lang="en-US"/>
        </a:p>
      </dgm:t>
    </dgm:pt>
    <dgm:pt modelId="{29275D9E-4B45-436C-93EA-9496D3982347}" type="sibTrans" cxnId="{48572EB3-4070-4A38-980D-31D153A4BF59}">
      <dgm:prSet/>
      <dgm:spPr/>
      <dgm:t>
        <a:bodyPr/>
        <a:lstStyle/>
        <a:p>
          <a:endParaRPr lang="en-US"/>
        </a:p>
      </dgm:t>
    </dgm:pt>
    <dgm:pt modelId="{801CCCFA-C2C9-459A-B287-9BF6F20CDD79}" type="pres">
      <dgm:prSet presAssocID="{C958B0F6-89AE-41C3-9F74-C4B8152D7C7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E2F3565-8C0B-4F38-A7C0-3501436285FB}" type="pres">
      <dgm:prSet presAssocID="{16E08717-74CC-45C0-9CF8-9D6286BF2405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00D010-8BD1-44C5-976F-D16265C44C1C}" type="pres">
      <dgm:prSet presAssocID="{CE40A360-31C7-4F30-BDB9-4DD9F940BF22}" presName="spacer" presStyleCnt="0"/>
      <dgm:spPr/>
    </dgm:pt>
    <dgm:pt modelId="{0B5B2CF3-194B-495C-9461-9C79FB4AD161}" type="pres">
      <dgm:prSet presAssocID="{1D9C18A6-BFDE-4679-819C-9C74AA4F9AE8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BC3355E-CB46-4466-A6CE-09C97AE23325}" type="pres">
      <dgm:prSet presAssocID="{B053409C-B096-4D21-8997-DD59CA9D0969}" presName="spacer" presStyleCnt="0"/>
      <dgm:spPr/>
    </dgm:pt>
    <dgm:pt modelId="{270A11F2-8D40-4564-B536-7229A64F09BE}" type="pres">
      <dgm:prSet presAssocID="{526F3BC9-3D4A-42B6-B8B9-6A61913C9403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829F22-138C-45B9-B5C8-485D6834CA20}" type="pres">
      <dgm:prSet presAssocID="{7CAD1695-5AED-4DC2-9350-4F1FA48F71EE}" presName="spacer" presStyleCnt="0"/>
      <dgm:spPr/>
    </dgm:pt>
    <dgm:pt modelId="{1CDF7AEC-A787-49F4-9F91-030C850CCB4F}" type="pres">
      <dgm:prSet presAssocID="{72267E1D-8556-41DF-949B-162026422FB9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FFAE0B-AF75-40E7-9CEC-940772DFBE9D}" type="pres">
      <dgm:prSet presAssocID="{11A4D788-9C66-4DFB-BA98-3937A68CC00C}" presName="spacer" presStyleCnt="0"/>
      <dgm:spPr/>
    </dgm:pt>
    <dgm:pt modelId="{C1CA2593-93A1-4650-8DCD-189262C0FE6E}" type="pres">
      <dgm:prSet presAssocID="{6B489E38-9F62-42A5-A4CA-C8AC951ED6F4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38E476-3CFF-42CE-9CD2-C6E709B0C636}" type="pres">
      <dgm:prSet presAssocID="{2C4695CA-D23C-4F12-B25C-07332891011F}" presName="spacer" presStyleCnt="0"/>
      <dgm:spPr/>
    </dgm:pt>
    <dgm:pt modelId="{FA0B703D-CF81-4FE7-9CE8-D5E02E4E77FD}" type="pres">
      <dgm:prSet presAssocID="{C8F2EE82-8F11-4F60-9092-32EF29909A99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A3F12E-4D86-484C-B628-14C09B0C28C9}" type="pres">
      <dgm:prSet presAssocID="{9E914B05-CF40-4E73-BA87-F9826BBCA657}" presName="spacer" presStyleCnt="0"/>
      <dgm:spPr/>
    </dgm:pt>
    <dgm:pt modelId="{BD522043-F9D1-4A88-BDF9-8B2F0C968F7E}" type="pres">
      <dgm:prSet presAssocID="{26ED91C3-4797-4E61-9ED4-4AA928A130A9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2D22B04-6007-44EB-B7D5-FB4066B749AB}" type="pres">
      <dgm:prSet presAssocID="{86B60C97-9FE7-4ABD-B220-5B119F3B5DCC}" presName="spacer" presStyleCnt="0"/>
      <dgm:spPr/>
    </dgm:pt>
    <dgm:pt modelId="{543EE035-BD57-40B9-9B34-FFF0BD89BE2D}" type="pres">
      <dgm:prSet presAssocID="{64BC4216-78CD-441B-A48F-572A656F73DD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1AD0316-088E-4BDA-B66F-C5E658E000F3}" type="pres">
      <dgm:prSet presAssocID="{1EE49316-4802-4190-885B-DEA8FFD84A41}" presName="spacer" presStyleCnt="0"/>
      <dgm:spPr/>
    </dgm:pt>
    <dgm:pt modelId="{947B853E-EAEC-4E2E-9A34-E673C0B2F67E}" type="pres">
      <dgm:prSet presAssocID="{376E03D3-E21D-4B8C-8FD2-27F9E1E24C8D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AA719EA-5CA7-4C80-82DA-F69E51EC783F}" type="presOf" srcId="{526F3BC9-3D4A-42B6-B8B9-6A61913C9403}" destId="{270A11F2-8D40-4564-B536-7229A64F09BE}" srcOrd="0" destOrd="0" presId="urn:microsoft.com/office/officeart/2005/8/layout/vList2"/>
    <dgm:cxn modelId="{0B4E1D5F-3796-4435-AE1D-1A2AAE4E0A01}" srcId="{C958B0F6-89AE-41C3-9F74-C4B8152D7C79}" destId="{72267E1D-8556-41DF-949B-162026422FB9}" srcOrd="3" destOrd="0" parTransId="{41B4D668-9916-4D38-A279-ABEC3A0AFDD4}" sibTransId="{11A4D788-9C66-4DFB-BA98-3937A68CC00C}"/>
    <dgm:cxn modelId="{7998CBA8-18A1-4766-8392-DE236637771E}" srcId="{C958B0F6-89AE-41C3-9F74-C4B8152D7C79}" destId="{6B489E38-9F62-42A5-A4CA-C8AC951ED6F4}" srcOrd="4" destOrd="0" parTransId="{F5EFC0CC-69CD-4942-B3FD-D5D50C37EC79}" sibTransId="{2C4695CA-D23C-4F12-B25C-07332891011F}"/>
    <dgm:cxn modelId="{70A9C819-0290-47D7-9216-3A573FEE2037}" srcId="{C958B0F6-89AE-41C3-9F74-C4B8152D7C79}" destId="{526F3BC9-3D4A-42B6-B8B9-6A61913C9403}" srcOrd="2" destOrd="0" parTransId="{94814511-8ADD-4050-B114-5CBCB4EAF31F}" sibTransId="{7CAD1695-5AED-4DC2-9350-4F1FA48F71EE}"/>
    <dgm:cxn modelId="{51085D27-3707-4D1D-8F36-FF36947BAC97}" srcId="{C958B0F6-89AE-41C3-9F74-C4B8152D7C79}" destId="{1D9C18A6-BFDE-4679-819C-9C74AA4F9AE8}" srcOrd="1" destOrd="0" parTransId="{7042ACF6-5FE0-470D-AB3F-AFBA8828F2DC}" sibTransId="{B053409C-B096-4D21-8997-DD59CA9D0969}"/>
    <dgm:cxn modelId="{A0BBD9A1-3071-4208-962C-FCB3B37C95F3}" srcId="{C958B0F6-89AE-41C3-9F74-C4B8152D7C79}" destId="{C8F2EE82-8F11-4F60-9092-32EF29909A99}" srcOrd="5" destOrd="0" parTransId="{BC684B87-72F6-46BB-9984-AA2FA0D9F31E}" sibTransId="{9E914B05-CF40-4E73-BA87-F9826BBCA657}"/>
    <dgm:cxn modelId="{34A461E7-E294-4699-9586-039D87731D08}" type="presOf" srcId="{1D9C18A6-BFDE-4679-819C-9C74AA4F9AE8}" destId="{0B5B2CF3-194B-495C-9461-9C79FB4AD161}" srcOrd="0" destOrd="0" presId="urn:microsoft.com/office/officeart/2005/8/layout/vList2"/>
    <dgm:cxn modelId="{73575EB2-C0DF-422F-BF63-D2F460E3DB74}" type="presOf" srcId="{6B489E38-9F62-42A5-A4CA-C8AC951ED6F4}" destId="{C1CA2593-93A1-4650-8DCD-189262C0FE6E}" srcOrd="0" destOrd="0" presId="urn:microsoft.com/office/officeart/2005/8/layout/vList2"/>
    <dgm:cxn modelId="{BBCFF99C-9A9C-4E7D-96D4-4B4B73D12951}" type="presOf" srcId="{C8F2EE82-8F11-4F60-9092-32EF29909A99}" destId="{FA0B703D-CF81-4FE7-9CE8-D5E02E4E77FD}" srcOrd="0" destOrd="0" presId="urn:microsoft.com/office/officeart/2005/8/layout/vList2"/>
    <dgm:cxn modelId="{25A1A255-6474-45D8-B7BA-B240E446D373}" srcId="{C958B0F6-89AE-41C3-9F74-C4B8152D7C79}" destId="{16E08717-74CC-45C0-9CF8-9D6286BF2405}" srcOrd="0" destOrd="0" parTransId="{49963078-38F1-406B-8ECB-DE429AA75295}" sibTransId="{CE40A360-31C7-4F30-BDB9-4DD9F940BF22}"/>
    <dgm:cxn modelId="{981DD960-4286-439D-9B3A-6E0E329713A2}" type="presOf" srcId="{72267E1D-8556-41DF-949B-162026422FB9}" destId="{1CDF7AEC-A787-49F4-9F91-030C850CCB4F}" srcOrd="0" destOrd="0" presId="urn:microsoft.com/office/officeart/2005/8/layout/vList2"/>
    <dgm:cxn modelId="{3C1FC834-2A17-438D-860F-33938C8B8807}" type="presOf" srcId="{C958B0F6-89AE-41C3-9F74-C4B8152D7C79}" destId="{801CCCFA-C2C9-459A-B287-9BF6F20CDD79}" srcOrd="0" destOrd="0" presId="urn:microsoft.com/office/officeart/2005/8/layout/vList2"/>
    <dgm:cxn modelId="{0568C963-FF12-486D-9552-94EC32472139}" type="presOf" srcId="{64BC4216-78CD-441B-A48F-572A656F73DD}" destId="{543EE035-BD57-40B9-9B34-FFF0BD89BE2D}" srcOrd="0" destOrd="0" presId="urn:microsoft.com/office/officeart/2005/8/layout/vList2"/>
    <dgm:cxn modelId="{DB20F3F8-DCB2-4244-8BD7-AEC264547DDB}" type="presOf" srcId="{376E03D3-E21D-4B8C-8FD2-27F9E1E24C8D}" destId="{947B853E-EAEC-4E2E-9A34-E673C0B2F67E}" srcOrd="0" destOrd="0" presId="urn:microsoft.com/office/officeart/2005/8/layout/vList2"/>
    <dgm:cxn modelId="{48572EB3-4070-4A38-980D-31D153A4BF59}" srcId="{C958B0F6-89AE-41C3-9F74-C4B8152D7C79}" destId="{376E03D3-E21D-4B8C-8FD2-27F9E1E24C8D}" srcOrd="8" destOrd="0" parTransId="{2EA80BD0-78FD-463D-BA6D-C7E596F2FDE9}" sibTransId="{29275D9E-4B45-436C-93EA-9496D3982347}"/>
    <dgm:cxn modelId="{5DA44B61-1152-44E8-B6DC-CC2AB49682A7}" type="presOf" srcId="{26ED91C3-4797-4E61-9ED4-4AA928A130A9}" destId="{BD522043-F9D1-4A88-BDF9-8B2F0C968F7E}" srcOrd="0" destOrd="0" presId="urn:microsoft.com/office/officeart/2005/8/layout/vList2"/>
    <dgm:cxn modelId="{8A741820-37FE-478C-875D-DC183EEF37E5}" type="presOf" srcId="{16E08717-74CC-45C0-9CF8-9D6286BF2405}" destId="{BE2F3565-8C0B-4F38-A7C0-3501436285FB}" srcOrd="0" destOrd="0" presId="urn:microsoft.com/office/officeart/2005/8/layout/vList2"/>
    <dgm:cxn modelId="{0B896577-DDDC-4194-8486-7A2DC36948EE}" srcId="{C958B0F6-89AE-41C3-9F74-C4B8152D7C79}" destId="{64BC4216-78CD-441B-A48F-572A656F73DD}" srcOrd="7" destOrd="0" parTransId="{15E3FE32-80F9-4ABF-BF35-D350430F903E}" sibTransId="{1EE49316-4802-4190-885B-DEA8FFD84A41}"/>
    <dgm:cxn modelId="{64D97CD9-AF8D-478D-B113-9E73F40D8AD3}" srcId="{C958B0F6-89AE-41C3-9F74-C4B8152D7C79}" destId="{26ED91C3-4797-4E61-9ED4-4AA928A130A9}" srcOrd="6" destOrd="0" parTransId="{289032A1-5F7E-437F-836F-2934008D2C04}" sibTransId="{86B60C97-9FE7-4ABD-B220-5B119F3B5DCC}"/>
    <dgm:cxn modelId="{CEAE3546-92B8-474A-AFF8-FF6708566448}" type="presParOf" srcId="{801CCCFA-C2C9-459A-B287-9BF6F20CDD79}" destId="{BE2F3565-8C0B-4F38-A7C0-3501436285FB}" srcOrd="0" destOrd="0" presId="urn:microsoft.com/office/officeart/2005/8/layout/vList2"/>
    <dgm:cxn modelId="{9FE255C5-3B24-4379-BCF5-19001876FA2C}" type="presParOf" srcId="{801CCCFA-C2C9-459A-B287-9BF6F20CDD79}" destId="{AB00D010-8BD1-44C5-976F-D16265C44C1C}" srcOrd="1" destOrd="0" presId="urn:microsoft.com/office/officeart/2005/8/layout/vList2"/>
    <dgm:cxn modelId="{977D05CF-650E-4C56-99A3-4BCA443B563C}" type="presParOf" srcId="{801CCCFA-C2C9-459A-B287-9BF6F20CDD79}" destId="{0B5B2CF3-194B-495C-9461-9C79FB4AD161}" srcOrd="2" destOrd="0" presId="urn:microsoft.com/office/officeart/2005/8/layout/vList2"/>
    <dgm:cxn modelId="{CB2196E3-AB6E-4B36-8256-35E340A73A6D}" type="presParOf" srcId="{801CCCFA-C2C9-459A-B287-9BF6F20CDD79}" destId="{EBC3355E-CB46-4466-A6CE-09C97AE23325}" srcOrd="3" destOrd="0" presId="urn:microsoft.com/office/officeart/2005/8/layout/vList2"/>
    <dgm:cxn modelId="{13EA6BD1-4CA7-4516-96F3-4920CC960FC0}" type="presParOf" srcId="{801CCCFA-C2C9-459A-B287-9BF6F20CDD79}" destId="{270A11F2-8D40-4564-B536-7229A64F09BE}" srcOrd="4" destOrd="0" presId="urn:microsoft.com/office/officeart/2005/8/layout/vList2"/>
    <dgm:cxn modelId="{10D61AB5-46F8-4560-83B9-CAB927B18C18}" type="presParOf" srcId="{801CCCFA-C2C9-459A-B287-9BF6F20CDD79}" destId="{6B829F22-138C-45B9-B5C8-485D6834CA20}" srcOrd="5" destOrd="0" presId="urn:microsoft.com/office/officeart/2005/8/layout/vList2"/>
    <dgm:cxn modelId="{6801BD07-81C5-4131-A4C8-347ADF85C8A5}" type="presParOf" srcId="{801CCCFA-C2C9-459A-B287-9BF6F20CDD79}" destId="{1CDF7AEC-A787-49F4-9F91-030C850CCB4F}" srcOrd="6" destOrd="0" presId="urn:microsoft.com/office/officeart/2005/8/layout/vList2"/>
    <dgm:cxn modelId="{25595277-B3D8-4F4A-91C4-A05249CFFBAB}" type="presParOf" srcId="{801CCCFA-C2C9-459A-B287-9BF6F20CDD79}" destId="{CBFFAE0B-AF75-40E7-9CEC-940772DFBE9D}" srcOrd="7" destOrd="0" presId="urn:microsoft.com/office/officeart/2005/8/layout/vList2"/>
    <dgm:cxn modelId="{9160DC5E-0275-44A2-9C2F-E67460B177CF}" type="presParOf" srcId="{801CCCFA-C2C9-459A-B287-9BF6F20CDD79}" destId="{C1CA2593-93A1-4650-8DCD-189262C0FE6E}" srcOrd="8" destOrd="0" presId="urn:microsoft.com/office/officeart/2005/8/layout/vList2"/>
    <dgm:cxn modelId="{F935F6E5-9A32-408D-9866-645B6D074B2E}" type="presParOf" srcId="{801CCCFA-C2C9-459A-B287-9BF6F20CDD79}" destId="{F038E476-3CFF-42CE-9CD2-C6E709B0C636}" srcOrd="9" destOrd="0" presId="urn:microsoft.com/office/officeart/2005/8/layout/vList2"/>
    <dgm:cxn modelId="{53EDCC1B-750D-41B6-AEB5-E2A832E92703}" type="presParOf" srcId="{801CCCFA-C2C9-459A-B287-9BF6F20CDD79}" destId="{FA0B703D-CF81-4FE7-9CE8-D5E02E4E77FD}" srcOrd="10" destOrd="0" presId="urn:microsoft.com/office/officeart/2005/8/layout/vList2"/>
    <dgm:cxn modelId="{8B8FB92E-FCAB-41D7-B18B-E75A84767782}" type="presParOf" srcId="{801CCCFA-C2C9-459A-B287-9BF6F20CDD79}" destId="{93A3F12E-4D86-484C-B628-14C09B0C28C9}" srcOrd="11" destOrd="0" presId="urn:microsoft.com/office/officeart/2005/8/layout/vList2"/>
    <dgm:cxn modelId="{2EAAC955-DC2A-41F8-B15D-34A3345F0359}" type="presParOf" srcId="{801CCCFA-C2C9-459A-B287-9BF6F20CDD79}" destId="{BD522043-F9D1-4A88-BDF9-8B2F0C968F7E}" srcOrd="12" destOrd="0" presId="urn:microsoft.com/office/officeart/2005/8/layout/vList2"/>
    <dgm:cxn modelId="{B983E25A-07EB-4520-9FBF-C00D810889CE}" type="presParOf" srcId="{801CCCFA-C2C9-459A-B287-9BF6F20CDD79}" destId="{32D22B04-6007-44EB-B7D5-FB4066B749AB}" srcOrd="13" destOrd="0" presId="urn:microsoft.com/office/officeart/2005/8/layout/vList2"/>
    <dgm:cxn modelId="{A34AC928-C57C-4AA8-94B9-86085BDE9F0A}" type="presParOf" srcId="{801CCCFA-C2C9-459A-B287-9BF6F20CDD79}" destId="{543EE035-BD57-40B9-9B34-FFF0BD89BE2D}" srcOrd="14" destOrd="0" presId="urn:microsoft.com/office/officeart/2005/8/layout/vList2"/>
    <dgm:cxn modelId="{D625E0EA-1A67-4B92-B188-CDDEA0AB104C}" type="presParOf" srcId="{801CCCFA-C2C9-459A-B287-9BF6F20CDD79}" destId="{21AD0316-088E-4BDA-B66F-C5E658E000F3}" srcOrd="15" destOrd="0" presId="urn:microsoft.com/office/officeart/2005/8/layout/vList2"/>
    <dgm:cxn modelId="{37C5C961-18D8-462F-833C-DD5E2DB25BB1}" type="presParOf" srcId="{801CCCFA-C2C9-459A-B287-9BF6F20CDD79}" destId="{947B853E-EAEC-4E2E-9A34-E673C0B2F67E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1335EF-E231-4B19-B779-0E19685FF74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EC5847-1ACF-4885-82CD-F94A323F4043}">
      <dgm:prSet/>
      <dgm:spPr/>
      <dgm:t>
        <a:bodyPr/>
        <a:lstStyle/>
        <a:p>
          <a:r>
            <a:rPr lang="en-US" dirty="0" err="1"/>
            <a:t>Rechercher</a:t>
          </a:r>
          <a:r>
            <a:rPr lang="en-US" dirty="0"/>
            <a:t> de </a:t>
          </a:r>
          <a:r>
            <a:rPr lang="en-US" dirty="0" err="1"/>
            <a:t>l’information</a:t>
          </a:r>
          <a:r>
            <a:rPr lang="en-US" dirty="0"/>
            <a:t> </a:t>
          </a:r>
        </a:p>
      </dgm:t>
    </dgm:pt>
    <dgm:pt modelId="{734A0842-D70B-4978-BF09-1590715CA691}" type="parTrans" cxnId="{77F99947-BE62-403C-8FBE-43DA424C6090}">
      <dgm:prSet/>
      <dgm:spPr/>
      <dgm:t>
        <a:bodyPr/>
        <a:lstStyle/>
        <a:p>
          <a:endParaRPr lang="en-US"/>
        </a:p>
      </dgm:t>
    </dgm:pt>
    <dgm:pt modelId="{74951FE4-733F-4EBC-865B-9A5300444EA4}" type="sibTrans" cxnId="{77F99947-BE62-403C-8FBE-43DA424C6090}">
      <dgm:prSet/>
      <dgm:spPr/>
      <dgm:t>
        <a:bodyPr/>
        <a:lstStyle/>
        <a:p>
          <a:endParaRPr lang="en-US"/>
        </a:p>
      </dgm:t>
    </dgm:pt>
    <dgm:pt modelId="{9337CA2A-D4BE-467F-A2C1-E71B997618AC}">
      <dgm:prSet/>
      <dgm:spPr/>
      <dgm:t>
        <a:bodyPr/>
        <a:lstStyle/>
        <a:p>
          <a:r>
            <a:rPr lang="fr-FR" dirty="0"/>
            <a:t>Des matériaux qui se cassaient</a:t>
          </a:r>
          <a:endParaRPr lang="en-US" dirty="0"/>
        </a:p>
      </dgm:t>
    </dgm:pt>
    <dgm:pt modelId="{8CCD3F18-1E41-47FF-BB38-853EB940EB17}" type="parTrans" cxnId="{DE523498-92F0-4E3C-9705-7D74C1E47B1E}">
      <dgm:prSet/>
      <dgm:spPr/>
      <dgm:t>
        <a:bodyPr/>
        <a:lstStyle/>
        <a:p>
          <a:endParaRPr lang="en-US"/>
        </a:p>
      </dgm:t>
    </dgm:pt>
    <dgm:pt modelId="{32269CE7-05AB-48D1-A9B9-3A186BFF6C1F}" type="sibTrans" cxnId="{DE523498-92F0-4E3C-9705-7D74C1E47B1E}">
      <dgm:prSet/>
      <dgm:spPr/>
      <dgm:t>
        <a:bodyPr/>
        <a:lstStyle/>
        <a:p>
          <a:endParaRPr lang="en-US"/>
        </a:p>
      </dgm:t>
    </dgm:pt>
    <dgm:pt modelId="{0A53CD15-9E1F-423A-AE5F-34251469A248}">
      <dgm:prSet/>
      <dgm:spPr/>
      <dgm:t>
        <a:bodyPr/>
        <a:lstStyle/>
        <a:p>
          <a:r>
            <a:rPr lang="fr-FR" dirty="0"/>
            <a:t>Une seule </a:t>
          </a:r>
          <a:r>
            <a:rPr lang="fr-FR" dirty="0" err="1"/>
            <a:t>perçeuse</a:t>
          </a:r>
          <a:endParaRPr lang="en-US" dirty="0"/>
        </a:p>
      </dgm:t>
    </dgm:pt>
    <dgm:pt modelId="{3F19D300-ADA6-44F0-AD94-664F103AE4BA}" type="parTrans" cxnId="{A5A9CCAE-5C9E-44B9-BEBC-7990037E9513}">
      <dgm:prSet/>
      <dgm:spPr/>
      <dgm:t>
        <a:bodyPr/>
        <a:lstStyle/>
        <a:p>
          <a:endParaRPr lang="en-US"/>
        </a:p>
      </dgm:t>
    </dgm:pt>
    <dgm:pt modelId="{C4C438A2-CAB4-4BA1-93EE-229007018F68}" type="sibTrans" cxnId="{A5A9CCAE-5C9E-44B9-BEBC-7990037E9513}">
      <dgm:prSet/>
      <dgm:spPr/>
      <dgm:t>
        <a:bodyPr/>
        <a:lstStyle/>
        <a:p>
          <a:endParaRPr lang="en-US"/>
        </a:p>
      </dgm:t>
    </dgm:pt>
    <dgm:pt modelId="{FE5C53A1-DA74-49C6-9805-36C82ECF7641}">
      <dgm:prSet/>
      <dgm:spPr/>
      <dgm:t>
        <a:bodyPr/>
        <a:lstStyle/>
        <a:p>
          <a:r>
            <a:rPr lang="fr-FR" dirty="0"/>
            <a:t>Des modifications en cours de route</a:t>
          </a:r>
          <a:endParaRPr lang="en-US" dirty="0"/>
        </a:p>
      </dgm:t>
    </dgm:pt>
    <dgm:pt modelId="{0EAFC105-F486-469C-B562-CFC5640BD0B6}" type="parTrans" cxnId="{E71EF290-5839-4921-A1B2-1C4A59EA6D1D}">
      <dgm:prSet/>
      <dgm:spPr/>
      <dgm:t>
        <a:bodyPr/>
        <a:lstStyle/>
        <a:p>
          <a:endParaRPr lang="en-US"/>
        </a:p>
      </dgm:t>
    </dgm:pt>
    <dgm:pt modelId="{9BC7A851-4DCE-479C-A606-FB2D2B5AEF86}" type="sibTrans" cxnId="{E71EF290-5839-4921-A1B2-1C4A59EA6D1D}">
      <dgm:prSet/>
      <dgm:spPr/>
      <dgm:t>
        <a:bodyPr/>
        <a:lstStyle/>
        <a:p>
          <a:endParaRPr lang="en-US"/>
        </a:p>
      </dgm:t>
    </dgm:pt>
    <dgm:pt modelId="{9AD267A9-D106-4387-9CAF-D5AF2877E640}">
      <dgm:prSet/>
      <dgm:spPr/>
      <dgm:t>
        <a:bodyPr/>
        <a:lstStyle/>
        <a:p>
          <a:r>
            <a:rPr lang="fr-FR" dirty="0"/>
            <a:t>Un manque de temps</a:t>
          </a:r>
          <a:endParaRPr lang="en-US" dirty="0"/>
        </a:p>
      </dgm:t>
    </dgm:pt>
    <dgm:pt modelId="{DDA568A1-BA7E-4580-8B4C-B1F5AF45C887}" type="parTrans" cxnId="{2CC8C933-84A2-4A38-984F-4E2389CE856C}">
      <dgm:prSet/>
      <dgm:spPr/>
      <dgm:t>
        <a:bodyPr/>
        <a:lstStyle/>
        <a:p>
          <a:endParaRPr lang="en-US"/>
        </a:p>
      </dgm:t>
    </dgm:pt>
    <dgm:pt modelId="{FAEA16E6-C8A1-4F2D-99D7-FD90D5EAC146}" type="sibTrans" cxnId="{2CC8C933-84A2-4A38-984F-4E2389CE856C}">
      <dgm:prSet/>
      <dgm:spPr/>
      <dgm:t>
        <a:bodyPr/>
        <a:lstStyle/>
        <a:p>
          <a:endParaRPr lang="en-US"/>
        </a:p>
      </dgm:t>
    </dgm:pt>
    <dgm:pt modelId="{E0396140-EB08-4310-8E56-0F822A9BF9D2}">
      <dgm:prSet/>
      <dgm:spPr/>
      <dgm:t>
        <a:bodyPr/>
        <a:lstStyle/>
        <a:p>
          <a:r>
            <a:rPr lang="fr-FR" dirty="0"/>
            <a:t>4 moteurs pas à pas : </a:t>
          </a:r>
          <a:r>
            <a:rPr lang="fr-FR" dirty="0" err="1"/>
            <a:t>Accelsteper</a:t>
          </a:r>
          <a:endParaRPr lang="en-US" dirty="0"/>
        </a:p>
      </dgm:t>
    </dgm:pt>
    <dgm:pt modelId="{94B4B7DC-03FB-43A9-A192-1EBA8589DB11}" type="sibTrans" cxnId="{267D4692-31A4-4553-9D39-4A4CCB4DE888}">
      <dgm:prSet/>
      <dgm:spPr/>
      <dgm:t>
        <a:bodyPr/>
        <a:lstStyle/>
        <a:p>
          <a:endParaRPr lang="en-US"/>
        </a:p>
      </dgm:t>
    </dgm:pt>
    <dgm:pt modelId="{6310C250-B490-40B6-8976-C79DED48954C}" type="parTrans" cxnId="{267D4692-31A4-4553-9D39-4A4CCB4DE888}">
      <dgm:prSet/>
      <dgm:spPr/>
      <dgm:t>
        <a:bodyPr/>
        <a:lstStyle/>
        <a:p>
          <a:endParaRPr lang="en-US"/>
        </a:p>
      </dgm:t>
    </dgm:pt>
    <dgm:pt modelId="{E6CF922D-8151-4CD5-BBDE-85D59554B803}" type="pres">
      <dgm:prSet presAssocID="{6C1335EF-E231-4B19-B779-0E19685FF7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6DF1ECD-DCE3-4C4C-8AC1-D12CF45015BE}" type="pres">
      <dgm:prSet presAssocID="{22EC5847-1ACF-4885-82CD-F94A323F404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402F7B-60DE-4641-8A18-41ACC814E8B1}" type="pres">
      <dgm:prSet presAssocID="{74951FE4-733F-4EBC-865B-9A5300444EA4}" presName="sibTrans" presStyleLbl="sibTrans1D1" presStyleIdx="0" presStyleCnt="5"/>
      <dgm:spPr/>
      <dgm:t>
        <a:bodyPr/>
        <a:lstStyle/>
        <a:p>
          <a:endParaRPr lang="fr-FR"/>
        </a:p>
      </dgm:t>
    </dgm:pt>
    <dgm:pt modelId="{836C3629-EB7D-49BC-9D75-E3B877ABF4BD}" type="pres">
      <dgm:prSet presAssocID="{74951FE4-733F-4EBC-865B-9A5300444EA4}" presName="connectorText" presStyleLbl="sibTrans1D1" presStyleIdx="0" presStyleCnt="5"/>
      <dgm:spPr/>
      <dgm:t>
        <a:bodyPr/>
        <a:lstStyle/>
        <a:p>
          <a:endParaRPr lang="fr-FR"/>
        </a:p>
      </dgm:t>
    </dgm:pt>
    <dgm:pt modelId="{B6BF7435-4FDD-41D4-832D-C7B0FAC59FDF}" type="pres">
      <dgm:prSet presAssocID="{9337CA2A-D4BE-467F-A2C1-E71B997618A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181861-3805-4A88-AAAC-8B66C490CC69}" type="pres">
      <dgm:prSet presAssocID="{32269CE7-05AB-48D1-A9B9-3A186BFF6C1F}" presName="sibTrans" presStyleLbl="sibTrans1D1" presStyleIdx="1" presStyleCnt="5"/>
      <dgm:spPr/>
      <dgm:t>
        <a:bodyPr/>
        <a:lstStyle/>
        <a:p>
          <a:endParaRPr lang="fr-FR"/>
        </a:p>
      </dgm:t>
    </dgm:pt>
    <dgm:pt modelId="{DC7311AC-185F-4F65-BB7B-B2A6EB05C0D6}" type="pres">
      <dgm:prSet presAssocID="{32269CE7-05AB-48D1-A9B9-3A186BFF6C1F}" presName="connectorText" presStyleLbl="sibTrans1D1" presStyleIdx="1" presStyleCnt="5"/>
      <dgm:spPr/>
      <dgm:t>
        <a:bodyPr/>
        <a:lstStyle/>
        <a:p>
          <a:endParaRPr lang="fr-FR"/>
        </a:p>
      </dgm:t>
    </dgm:pt>
    <dgm:pt modelId="{40DA47D1-94B2-48DE-8B79-380630D14606}" type="pres">
      <dgm:prSet presAssocID="{0A53CD15-9E1F-423A-AE5F-34251469A24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C5CAFB-F695-4BFB-A169-BF9A4C2E5F14}" type="pres">
      <dgm:prSet presAssocID="{C4C438A2-CAB4-4BA1-93EE-229007018F68}" presName="sibTrans" presStyleLbl="sibTrans1D1" presStyleIdx="2" presStyleCnt="5"/>
      <dgm:spPr/>
      <dgm:t>
        <a:bodyPr/>
        <a:lstStyle/>
        <a:p>
          <a:endParaRPr lang="fr-FR"/>
        </a:p>
      </dgm:t>
    </dgm:pt>
    <dgm:pt modelId="{1100DFA7-7279-46D5-B5C3-A7DC99F03EED}" type="pres">
      <dgm:prSet presAssocID="{C4C438A2-CAB4-4BA1-93EE-229007018F68}" presName="connectorText" presStyleLbl="sibTrans1D1" presStyleIdx="2" presStyleCnt="5"/>
      <dgm:spPr/>
      <dgm:t>
        <a:bodyPr/>
        <a:lstStyle/>
        <a:p>
          <a:endParaRPr lang="fr-FR"/>
        </a:p>
      </dgm:t>
    </dgm:pt>
    <dgm:pt modelId="{9851EC9F-F9EB-4C1A-A653-51174639C732}" type="pres">
      <dgm:prSet presAssocID="{FE5C53A1-DA74-49C6-9805-36C82ECF764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508F9C-481C-4FDA-93BB-920AEE3A31F6}" type="pres">
      <dgm:prSet presAssocID="{9BC7A851-4DCE-479C-A606-FB2D2B5AEF86}" presName="sibTrans" presStyleLbl="sibTrans1D1" presStyleIdx="3" presStyleCnt="5"/>
      <dgm:spPr/>
      <dgm:t>
        <a:bodyPr/>
        <a:lstStyle/>
        <a:p>
          <a:endParaRPr lang="fr-FR"/>
        </a:p>
      </dgm:t>
    </dgm:pt>
    <dgm:pt modelId="{492E9E3C-16D0-461A-A849-C055D300AB9C}" type="pres">
      <dgm:prSet presAssocID="{9BC7A851-4DCE-479C-A606-FB2D2B5AEF86}" presName="connectorText" presStyleLbl="sibTrans1D1" presStyleIdx="3" presStyleCnt="5"/>
      <dgm:spPr/>
      <dgm:t>
        <a:bodyPr/>
        <a:lstStyle/>
        <a:p>
          <a:endParaRPr lang="fr-FR"/>
        </a:p>
      </dgm:t>
    </dgm:pt>
    <dgm:pt modelId="{25AD0261-BA6D-43EE-AF43-D131F7689EA9}" type="pres">
      <dgm:prSet presAssocID="{9AD267A9-D106-4387-9CAF-D5AF2877E64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F40B32-1A8A-4144-A078-ACB6421D9B0F}" type="pres">
      <dgm:prSet presAssocID="{FAEA16E6-C8A1-4F2D-99D7-FD90D5EAC146}" presName="sibTrans" presStyleLbl="sibTrans1D1" presStyleIdx="4" presStyleCnt="5"/>
      <dgm:spPr/>
      <dgm:t>
        <a:bodyPr/>
        <a:lstStyle/>
        <a:p>
          <a:endParaRPr lang="fr-FR"/>
        </a:p>
      </dgm:t>
    </dgm:pt>
    <dgm:pt modelId="{2351D894-988D-47D1-844B-6F35AEFF0419}" type="pres">
      <dgm:prSet presAssocID="{FAEA16E6-C8A1-4F2D-99D7-FD90D5EAC146}" presName="connectorText" presStyleLbl="sibTrans1D1" presStyleIdx="4" presStyleCnt="5"/>
      <dgm:spPr/>
      <dgm:t>
        <a:bodyPr/>
        <a:lstStyle/>
        <a:p>
          <a:endParaRPr lang="fr-FR"/>
        </a:p>
      </dgm:t>
    </dgm:pt>
    <dgm:pt modelId="{FE2D31F0-9E63-4E76-B961-68AE3528BBDE}" type="pres">
      <dgm:prSet presAssocID="{E0396140-EB08-4310-8E56-0F822A9BF9D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D102BA7-ED27-4146-B4F0-25278EA62063}" type="presOf" srcId="{E0396140-EB08-4310-8E56-0F822A9BF9D2}" destId="{FE2D31F0-9E63-4E76-B961-68AE3528BBDE}" srcOrd="0" destOrd="0" presId="urn:microsoft.com/office/officeart/2016/7/layout/RepeatingBendingProcessNew"/>
    <dgm:cxn modelId="{A99CFC4C-0C66-423A-B06A-BC8AF15B0E86}" type="presOf" srcId="{FE5C53A1-DA74-49C6-9805-36C82ECF7641}" destId="{9851EC9F-F9EB-4C1A-A653-51174639C732}" srcOrd="0" destOrd="0" presId="urn:microsoft.com/office/officeart/2016/7/layout/RepeatingBendingProcessNew"/>
    <dgm:cxn modelId="{53785C48-A930-4363-8670-7E4EAE614858}" type="presOf" srcId="{9BC7A851-4DCE-479C-A606-FB2D2B5AEF86}" destId="{24508F9C-481C-4FDA-93BB-920AEE3A31F6}" srcOrd="0" destOrd="0" presId="urn:microsoft.com/office/officeart/2016/7/layout/RepeatingBendingProcessNew"/>
    <dgm:cxn modelId="{2CC8C933-84A2-4A38-984F-4E2389CE856C}" srcId="{6C1335EF-E231-4B19-B779-0E19685FF74A}" destId="{9AD267A9-D106-4387-9CAF-D5AF2877E640}" srcOrd="4" destOrd="0" parTransId="{DDA568A1-BA7E-4580-8B4C-B1F5AF45C887}" sibTransId="{FAEA16E6-C8A1-4F2D-99D7-FD90D5EAC146}"/>
    <dgm:cxn modelId="{E28CC4BD-041F-4BE1-BF62-DCFA43895E2E}" type="presOf" srcId="{9337CA2A-D4BE-467F-A2C1-E71B997618AC}" destId="{B6BF7435-4FDD-41D4-832D-C7B0FAC59FDF}" srcOrd="0" destOrd="0" presId="urn:microsoft.com/office/officeart/2016/7/layout/RepeatingBendingProcessNew"/>
    <dgm:cxn modelId="{E7C857F6-3F94-406A-A36E-39ACF49078B8}" type="presOf" srcId="{FAEA16E6-C8A1-4F2D-99D7-FD90D5EAC146}" destId="{2351D894-988D-47D1-844B-6F35AEFF0419}" srcOrd="1" destOrd="0" presId="urn:microsoft.com/office/officeart/2016/7/layout/RepeatingBendingProcessNew"/>
    <dgm:cxn modelId="{DE523498-92F0-4E3C-9705-7D74C1E47B1E}" srcId="{6C1335EF-E231-4B19-B779-0E19685FF74A}" destId="{9337CA2A-D4BE-467F-A2C1-E71B997618AC}" srcOrd="1" destOrd="0" parTransId="{8CCD3F18-1E41-47FF-BB38-853EB940EB17}" sibTransId="{32269CE7-05AB-48D1-A9B9-3A186BFF6C1F}"/>
    <dgm:cxn modelId="{F8ACC1EF-B116-40C5-8437-88E63F520A12}" type="presOf" srcId="{FAEA16E6-C8A1-4F2D-99D7-FD90D5EAC146}" destId="{CCF40B32-1A8A-4144-A078-ACB6421D9B0F}" srcOrd="0" destOrd="0" presId="urn:microsoft.com/office/officeart/2016/7/layout/RepeatingBendingProcessNew"/>
    <dgm:cxn modelId="{8565B968-6F31-4F5E-BC7D-D1071B90A9E8}" type="presOf" srcId="{C4C438A2-CAB4-4BA1-93EE-229007018F68}" destId="{1100DFA7-7279-46D5-B5C3-A7DC99F03EED}" srcOrd="1" destOrd="0" presId="urn:microsoft.com/office/officeart/2016/7/layout/RepeatingBendingProcessNew"/>
    <dgm:cxn modelId="{011B2324-0E3F-4654-A9B1-BA749808131F}" type="presOf" srcId="{9AD267A9-D106-4387-9CAF-D5AF2877E640}" destId="{25AD0261-BA6D-43EE-AF43-D131F7689EA9}" srcOrd="0" destOrd="0" presId="urn:microsoft.com/office/officeart/2016/7/layout/RepeatingBendingProcessNew"/>
    <dgm:cxn modelId="{77F99947-BE62-403C-8FBE-43DA424C6090}" srcId="{6C1335EF-E231-4B19-B779-0E19685FF74A}" destId="{22EC5847-1ACF-4885-82CD-F94A323F4043}" srcOrd="0" destOrd="0" parTransId="{734A0842-D70B-4978-BF09-1590715CA691}" sibTransId="{74951FE4-733F-4EBC-865B-9A5300444EA4}"/>
    <dgm:cxn modelId="{A5A9CCAE-5C9E-44B9-BEBC-7990037E9513}" srcId="{6C1335EF-E231-4B19-B779-0E19685FF74A}" destId="{0A53CD15-9E1F-423A-AE5F-34251469A248}" srcOrd="2" destOrd="0" parTransId="{3F19D300-ADA6-44F0-AD94-664F103AE4BA}" sibTransId="{C4C438A2-CAB4-4BA1-93EE-229007018F68}"/>
    <dgm:cxn modelId="{E0CC1CF0-A36B-4CBC-9A92-ECD97C055DD4}" type="presOf" srcId="{74951FE4-733F-4EBC-865B-9A5300444EA4}" destId="{95402F7B-60DE-4641-8A18-41ACC814E8B1}" srcOrd="0" destOrd="0" presId="urn:microsoft.com/office/officeart/2016/7/layout/RepeatingBendingProcessNew"/>
    <dgm:cxn modelId="{267D4692-31A4-4553-9D39-4A4CCB4DE888}" srcId="{6C1335EF-E231-4B19-B779-0E19685FF74A}" destId="{E0396140-EB08-4310-8E56-0F822A9BF9D2}" srcOrd="5" destOrd="0" parTransId="{6310C250-B490-40B6-8976-C79DED48954C}" sibTransId="{94B4B7DC-03FB-43A9-A192-1EBA8589DB11}"/>
    <dgm:cxn modelId="{C375E19B-99E9-4424-9BC8-F7D180886067}" type="presOf" srcId="{32269CE7-05AB-48D1-A9B9-3A186BFF6C1F}" destId="{DC7311AC-185F-4F65-BB7B-B2A6EB05C0D6}" srcOrd="1" destOrd="0" presId="urn:microsoft.com/office/officeart/2016/7/layout/RepeatingBendingProcessNew"/>
    <dgm:cxn modelId="{CFCC079E-1B67-478C-A36B-BCAD5E903CED}" type="presOf" srcId="{0A53CD15-9E1F-423A-AE5F-34251469A248}" destId="{40DA47D1-94B2-48DE-8B79-380630D14606}" srcOrd="0" destOrd="0" presId="urn:microsoft.com/office/officeart/2016/7/layout/RepeatingBendingProcessNew"/>
    <dgm:cxn modelId="{A67EA7A2-DB64-4EA5-9699-2D1DA70D8119}" type="presOf" srcId="{6C1335EF-E231-4B19-B779-0E19685FF74A}" destId="{E6CF922D-8151-4CD5-BBDE-85D59554B803}" srcOrd="0" destOrd="0" presId="urn:microsoft.com/office/officeart/2016/7/layout/RepeatingBendingProcessNew"/>
    <dgm:cxn modelId="{6C2FF72F-91F1-4B03-8786-0266587FCDAA}" type="presOf" srcId="{22EC5847-1ACF-4885-82CD-F94A323F4043}" destId="{A6DF1ECD-DCE3-4C4C-8AC1-D12CF45015BE}" srcOrd="0" destOrd="0" presId="urn:microsoft.com/office/officeart/2016/7/layout/RepeatingBendingProcessNew"/>
    <dgm:cxn modelId="{E71EF290-5839-4921-A1B2-1C4A59EA6D1D}" srcId="{6C1335EF-E231-4B19-B779-0E19685FF74A}" destId="{FE5C53A1-DA74-49C6-9805-36C82ECF7641}" srcOrd="3" destOrd="0" parTransId="{0EAFC105-F486-469C-B562-CFC5640BD0B6}" sibTransId="{9BC7A851-4DCE-479C-A606-FB2D2B5AEF86}"/>
    <dgm:cxn modelId="{28A5639C-3D40-4DA9-9F86-96170FACB1D1}" type="presOf" srcId="{74951FE4-733F-4EBC-865B-9A5300444EA4}" destId="{836C3629-EB7D-49BC-9D75-E3B877ABF4BD}" srcOrd="1" destOrd="0" presId="urn:microsoft.com/office/officeart/2016/7/layout/RepeatingBendingProcessNew"/>
    <dgm:cxn modelId="{B1BA84F5-B321-455E-8EAB-3A57E570D028}" type="presOf" srcId="{C4C438A2-CAB4-4BA1-93EE-229007018F68}" destId="{47C5CAFB-F695-4BFB-A169-BF9A4C2E5F14}" srcOrd="0" destOrd="0" presId="urn:microsoft.com/office/officeart/2016/7/layout/RepeatingBendingProcessNew"/>
    <dgm:cxn modelId="{2F88D859-EA17-4AFC-9761-1F7A1613329C}" type="presOf" srcId="{9BC7A851-4DCE-479C-A606-FB2D2B5AEF86}" destId="{492E9E3C-16D0-461A-A849-C055D300AB9C}" srcOrd="1" destOrd="0" presId="urn:microsoft.com/office/officeart/2016/7/layout/RepeatingBendingProcessNew"/>
    <dgm:cxn modelId="{1E06F43A-AB80-4247-A686-4C74A1085AE2}" type="presOf" srcId="{32269CE7-05AB-48D1-A9B9-3A186BFF6C1F}" destId="{27181861-3805-4A88-AAAC-8B66C490CC69}" srcOrd="0" destOrd="0" presId="urn:microsoft.com/office/officeart/2016/7/layout/RepeatingBendingProcessNew"/>
    <dgm:cxn modelId="{EDC09E62-BA79-4B17-A4C5-172AED37B105}" type="presParOf" srcId="{E6CF922D-8151-4CD5-BBDE-85D59554B803}" destId="{A6DF1ECD-DCE3-4C4C-8AC1-D12CF45015BE}" srcOrd="0" destOrd="0" presId="urn:microsoft.com/office/officeart/2016/7/layout/RepeatingBendingProcessNew"/>
    <dgm:cxn modelId="{397307F1-54A0-412C-8D13-022FE5662619}" type="presParOf" srcId="{E6CF922D-8151-4CD5-BBDE-85D59554B803}" destId="{95402F7B-60DE-4641-8A18-41ACC814E8B1}" srcOrd="1" destOrd="0" presId="urn:microsoft.com/office/officeart/2016/7/layout/RepeatingBendingProcessNew"/>
    <dgm:cxn modelId="{B70C392F-8B35-4449-839F-CC60A2BF0162}" type="presParOf" srcId="{95402F7B-60DE-4641-8A18-41ACC814E8B1}" destId="{836C3629-EB7D-49BC-9D75-E3B877ABF4BD}" srcOrd="0" destOrd="0" presId="urn:microsoft.com/office/officeart/2016/7/layout/RepeatingBendingProcessNew"/>
    <dgm:cxn modelId="{E7C05BBB-8005-472C-BC0A-B0BFB80DAD60}" type="presParOf" srcId="{E6CF922D-8151-4CD5-BBDE-85D59554B803}" destId="{B6BF7435-4FDD-41D4-832D-C7B0FAC59FDF}" srcOrd="2" destOrd="0" presId="urn:microsoft.com/office/officeart/2016/7/layout/RepeatingBendingProcessNew"/>
    <dgm:cxn modelId="{FC78C53A-D053-401F-8090-3FA72957D719}" type="presParOf" srcId="{E6CF922D-8151-4CD5-BBDE-85D59554B803}" destId="{27181861-3805-4A88-AAAC-8B66C490CC69}" srcOrd="3" destOrd="0" presId="urn:microsoft.com/office/officeart/2016/7/layout/RepeatingBendingProcessNew"/>
    <dgm:cxn modelId="{59BEFECD-415E-4DFF-A03C-5DBE4A1E2387}" type="presParOf" srcId="{27181861-3805-4A88-AAAC-8B66C490CC69}" destId="{DC7311AC-185F-4F65-BB7B-B2A6EB05C0D6}" srcOrd="0" destOrd="0" presId="urn:microsoft.com/office/officeart/2016/7/layout/RepeatingBendingProcessNew"/>
    <dgm:cxn modelId="{A9D94246-6082-4A11-BC14-EF553A296FF5}" type="presParOf" srcId="{E6CF922D-8151-4CD5-BBDE-85D59554B803}" destId="{40DA47D1-94B2-48DE-8B79-380630D14606}" srcOrd="4" destOrd="0" presId="urn:microsoft.com/office/officeart/2016/7/layout/RepeatingBendingProcessNew"/>
    <dgm:cxn modelId="{E267F5C2-D2C7-45C8-ABC5-0AD06BD19020}" type="presParOf" srcId="{E6CF922D-8151-4CD5-BBDE-85D59554B803}" destId="{47C5CAFB-F695-4BFB-A169-BF9A4C2E5F14}" srcOrd="5" destOrd="0" presId="urn:microsoft.com/office/officeart/2016/7/layout/RepeatingBendingProcessNew"/>
    <dgm:cxn modelId="{86262FE5-36E0-429C-B0BC-F59174BA394B}" type="presParOf" srcId="{47C5CAFB-F695-4BFB-A169-BF9A4C2E5F14}" destId="{1100DFA7-7279-46D5-B5C3-A7DC99F03EED}" srcOrd="0" destOrd="0" presId="urn:microsoft.com/office/officeart/2016/7/layout/RepeatingBendingProcessNew"/>
    <dgm:cxn modelId="{013B7826-66E8-4398-AF7A-829831F5DE3E}" type="presParOf" srcId="{E6CF922D-8151-4CD5-BBDE-85D59554B803}" destId="{9851EC9F-F9EB-4C1A-A653-51174639C732}" srcOrd="6" destOrd="0" presId="urn:microsoft.com/office/officeart/2016/7/layout/RepeatingBendingProcessNew"/>
    <dgm:cxn modelId="{5AC56F27-AF28-42A8-84EB-E228FC090480}" type="presParOf" srcId="{E6CF922D-8151-4CD5-BBDE-85D59554B803}" destId="{24508F9C-481C-4FDA-93BB-920AEE3A31F6}" srcOrd="7" destOrd="0" presId="urn:microsoft.com/office/officeart/2016/7/layout/RepeatingBendingProcessNew"/>
    <dgm:cxn modelId="{C1FA670E-C2BE-47F2-9F50-289D3781CE7F}" type="presParOf" srcId="{24508F9C-481C-4FDA-93BB-920AEE3A31F6}" destId="{492E9E3C-16D0-461A-A849-C055D300AB9C}" srcOrd="0" destOrd="0" presId="urn:microsoft.com/office/officeart/2016/7/layout/RepeatingBendingProcessNew"/>
    <dgm:cxn modelId="{21361F58-CDB2-450E-9926-C8568A0CAA8D}" type="presParOf" srcId="{E6CF922D-8151-4CD5-BBDE-85D59554B803}" destId="{25AD0261-BA6D-43EE-AF43-D131F7689EA9}" srcOrd="8" destOrd="0" presId="urn:microsoft.com/office/officeart/2016/7/layout/RepeatingBendingProcessNew"/>
    <dgm:cxn modelId="{3D8A6817-A307-4E6A-8E22-1DA138086DEC}" type="presParOf" srcId="{E6CF922D-8151-4CD5-BBDE-85D59554B803}" destId="{CCF40B32-1A8A-4144-A078-ACB6421D9B0F}" srcOrd="9" destOrd="0" presId="urn:microsoft.com/office/officeart/2016/7/layout/RepeatingBendingProcessNew"/>
    <dgm:cxn modelId="{F7BCB03D-97AB-4DC6-9503-3A8BF54CE06B}" type="presParOf" srcId="{CCF40B32-1A8A-4144-A078-ACB6421D9B0F}" destId="{2351D894-988D-47D1-844B-6F35AEFF0419}" srcOrd="0" destOrd="0" presId="urn:microsoft.com/office/officeart/2016/7/layout/RepeatingBendingProcessNew"/>
    <dgm:cxn modelId="{258930E1-2CAC-4F8B-9BDE-BA0AD53FBB56}" type="presParOf" srcId="{E6CF922D-8151-4CD5-BBDE-85D59554B803}" destId="{FE2D31F0-9E63-4E76-B961-68AE3528BBD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F3565-8C0B-4F38-A7C0-3501436285FB}">
      <dsp:nvSpPr>
        <dsp:cNvPr id="0" name=""/>
        <dsp:cNvSpPr/>
      </dsp:nvSpPr>
      <dsp:spPr>
        <a:xfrm>
          <a:off x="0" y="75853"/>
          <a:ext cx="6513603" cy="5756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I) Notre projet</a:t>
          </a:r>
          <a:endParaRPr lang="en-US" sz="2400" kern="1200"/>
        </a:p>
      </dsp:txBody>
      <dsp:txXfrm>
        <a:off x="28100" y="103953"/>
        <a:ext cx="6457403" cy="519439"/>
      </dsp:txXfrm>
    </dsp:sp>
    <dsp:sp modelId="{0B5B2CF3-194B-495C-9461-9C79FB4AD161}">
      <dsp:nvSpPr>
        <dsp:cNvPr id="0" name=""/>
        <dsp:cNvSpPr/>
      </dsp:nvSpPr>
      <dsp:spPr>
        <a:xfrm>
          <a:off x="0" y="720613"/>
          <a:ext cx="6513603" cy="575639"/>
        </a:xfrm>
        <a:prstGeom prst="roundRect">
          <a:avLst/>
        </a:prstGeom>
        <a:gradFill rotWithShape="0">
          <a:gsLst>
            <a:gs pos="0">
              <a:schemeClr val="accent5">
                <a:hueOff val="-1752412"/>
                <a:satOff val="2577"/>
                <a:lumOff val="22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752412"/>
                <a:satOff val="2577"/>
                <a:lumOff val="22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752412"/>
                <a:satOff val="2577"/>
                <a:lumOff val="22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A) Ce qu’on a voulu réaliser</a:t>
          </a:r>
          <a:endParaRPr lang="en-US" sz="2400" kern="1200"/>
        </a:p>
      </dsp:txBody>
      <dsp:txXfrm>
        <a:off x="28100" y="748713"/>
        <a:ext cx="6457403" cy="519439"/>
      </dsp:txXfrm>
    </dsp:sp>
    <dsp:sp modelId="{270A11F2-8D40-4564-B536-7229A64F09BE}">
      <dsp:nvSpPr>
        <dsp:cNvPr id="0" name=""/>
        <dsp:cNvSpPr/>
      </dsp:nvSpPr>
      <dsp:spPr>
        <a:xfrm>
          <a:off x="0" y="1365373"/>
          <a:ext cx="6513603" cy="575639"/>
        </a:xfrm>
        <a:prstGeom prst="roundRect">
          <a:avLst/>
        </a:prstGeom>
        <a:gradFill rotWithShape="0">
          <a:gsLst>
            <a:gs pos="0">
              <a:schemeClr val="accent5">
                <a:hueOff val="-3504825"/>
                <a:satOff val="5153"/>
                <a:lumOff val="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504825"/>
                <a:satOff val="5153"/>
                <a:lumOff val="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504825"/>
                <a:satOff val="5153"/>
                <a:lumOff val="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B) Planning</a:t>
          </a:r>
          <a:endParaRPr lang="en-US" sz="2400" kern="1200"/>
        </a:p>
      </dsp:txBody>
      <dsp:txXfrm>
        <a:off x="28100" y="1393473"/>
        <a:ext cx="6457403" cy="519439"/>
      </dsp:txXfrm>
    </dsp:sp>
    <dsp:sp modelId="{1CDF7AEC-A787-49F4-9F91-030C850CCB4F}">
      <dsp:nvSpPr>
        <dsp:cNvPr id="0" name=""/>
        <dsp:cNvSpPr/>
      </dsp:nvSpPr>
      <dsp:spPr>
        <a:xfrm>
          <a:off x="0" y="2010133"/>
          <a:ext cx="6513603" cy="575639"/>
        </a:xfrm>
        <a:prstGeom prst="roundRect">
          <a:avLst/>
        </a:prstGeom>
        <a:gradFill rotWithShape="0">
          <a:gsLst>
            <a:gs pos="0">
              <a:schemeClr val="accent5">
                <a:hueOff val="-5257237"/>
                <a:satOff val="7730"/>
                <a:lumOff val="66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57237"/>
                <a:satOff val="7730"/>
                <a:lumOff val="66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57237"/>
                <a:satOff val="7730"/>
                <a:lumOff val="66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II)  Le fonctionnement </a:t>
          </a:r>
          <a:endParaRPr lang="en-US" sz="2400" kern="1200"/>
        </a:p>
      </dsp:txBody>
      <dsp:txXfrm>
        <a:off x="28100" y="2038233"/>
        <a:ext cx="6457403" cy="519439"/>
      </dsp:txXfrm>
    </dsp:sp>
    <dsp:sp modelId="{C1CA2593-93A1-4650-8DCD-189262C0FE6E}">
      <dsp:nvSpPr>
        <dsp:cNvPr id="0" name=""/>
        <dsp:cNvSpPr/>
      </dsp:nvSpPr>
      <dsp:spPr>
        <a:xfrm>
          <a:off x="0" y="2654893"/>
          <a:ext cx="6513603" cy="575639"/>
        </a:xfrm>
        <a:prstGeom prst="roundRect">
          <a:avLst/>
        </a:prstGeom>
        <a:gradFill rotWithShape="0">
          <a:gsLst>
            <a:gs pos="0">
              <a:schemeClr val="accent5">
                <a:hueOff val="-7009649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49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49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A) Vision globale</a:t>
          </a:r>
          <a:endParaRPr lang="en-US" sz="2400" kern="1200"/>
        </a:p>
      </dsp:txBody>
      <dsp:txXfrm>
        <a:off x="28100" y="2682993"/>
        <a:ext cx="6457403" cy="519439"/>
      </dsp:txXfrm>
    </dsp:sp>
    <dsp:sp modelId="{FA0B703D-CF81-4FE7-9CE8-D5E02E4E77FD}">
      <dsp:nvSpPr>
        <dsp:cNvPr id="0" name=""/>
        <dsp:cNvSpPr/>
      </dsp:nvSpPr>
      <dsp:spPr>
        <a:xfrm>
          <a:off x="0" y="3299653"/>
          <a:ext cx="6513603" cy="575639"/>
        </a:xfrm>
        <a:prstGeom prst="roundRect">
          <a:avLst/>
        </a:prstGeom>
        <a:gradFill rotWithShape="0">
          <a:gsLst>
            <a:gs pos="0">
              <a:schemeClr val="accent5">
                <a:hueOff val="-8762062"/>
                <a:satOff val="12883"/>
                <a:lumOff val="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762062"/>
                <a:satOff val="12883"/>
                <a:lumOff val="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762062"/>
                <a:satOff val="12883"/>
                <a:lumOff val="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B) Algorithme</a:t>
          </a:r>
          <a:endParaRPr lang="en-US" sz="2400" kern="1200"/>
        </a:p>
      </dsp:txBody>
      <dsp:txXfrm>
        <a:off x="28100" y="3327753"/>
        <a:ext cx="6457403" cy="519439"/>
      </dsp:txXfrm>
    </dsp:sp>
    <dsp:sp modelId="{BD522043-F9D1-4A88-BDF9-8B2F0C968F7E}">
      <dsp:nvSpPr>
        <dsp:cNvPr id="0" name=""/>
        <dsp:cNvSpPr/>
      </dsp:nvSpPr>
      <dsp:spPr>
        <a:xfrm>
          <a:off x="0" y="3944413"/>
          <a:ext cx="6513603" cy="575639"/>
        </a:xfrm>
        <a:prstGeom prst="roundRect">
          <a:avLst/>
        </a:prstGeom>
        <a:gradFill rotWithShape="0">
          <a:gsLst>
            <a:gs pos="0">
              <a:schemeClr val="accent5">
                <a:hueOff val="-10514474"/>
                <a:satOff val="15460"/>
                <a:lumOff val="13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514474"/>
                <a:satOff val="15460"/>
                <a:lumOff val="13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514474"/>
                <a:satOff val="15460"/>
                <a:lumOff val="13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III) Ce qui a été fait</a:t>
          </a:r>
          <a:endParaRPr lang="en-US" sz="2400" kern="1200"/>
        </a:p>
      </dsp:txBody>
      <dsp:txXfrm>
        <a:off x="28100" y="3972513"/>
        <a:ext cx="6457403" cy="519439"/>
      </dsp:txXfrm>
    </dsp:sp>
    <dsp:sp modelId="{543EE035-BD57-40B9-9B34-FFF0BD89BE2D}">
      <dsp:nvSpPr>
        <dsp:cNvPr id="0" name=""/>
        <dsp:cNvSpPr/>
      </dsp:nvSpPr>
      <dsp:spPr>
        <a:xfrm>
          <a:off x="0" y="4589173"/>
          <a:ext cx="6513603" cy="575639"/>
        </a:xfrm>
        <a:prstGeom prst="roundRect">
          <a:avLst/>
        </a:prstGeom>
        <a:gradFill rotWithShape="0">
          <a:gsLst>
            <a:gs pos="0">
              <a:schemeClr val="accent5">
                <a:hueOff val="-12266885"/>
                <a:satOff val="18036"/>
                <a:lumOff val="154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266885"/>
                <a:satOff val="18036"/>
                <a:lumOff val="15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266885"/>
                <a:satOff val="18036"/>
                <a:lumOff val="154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A) Ce qu’on a réussit à faire</a:t>
          </a:r>
          <a:endParaRPr lang="en-US" sz="2400" kern="1200"/>
        </a:p>
      </dsp:txBody>
      <dsp:txXfrm>
        <a:off x="28100" y="4617273"/>
        <a:ext cx="6457403" cy="519439"/>
      </dsp:txXfrm>
    </dsp:sp>
    <dsp:sp modelId="{947B853E-EAEC-4E2E-9A34-E673C0B2F67E}">
      <dsp:nvSpPr>
        <dsp:cNvPr id="0" name=""/>
        <dsp:cNvSpPr/>
      </dsp:nvSpPr>
      <dsp:spPr>
        <a:xfrm>
          <a:off x="0" y="5233932"/>
          <a:ext cx="6513603" cy="575639"/>
        </a:xfrm>
        <a:prstGeom prst="roundRect">
          <a:avLst/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298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B) Les difficultés rencontrées : ce qu’on a pas fait.</a:t>
          </a:r>
          <a:endParaRPr lang="en-US" sz="2400" kern="1200" dirty="0"/>
        </a:p>
      </dsp:txBody>
      <dsp:txXfrm>
        <a:off x="28100" y="5262032"/>
        <a:ext cx="6457403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02F7B-60DE-4641-8A18-41ACC814E8B1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7014" y="912848"/>
        <a:ext cx="34897" cy="6979"/>
      </dsp:txXfrm>
    </dsp:sp>
    <dsp:sp modelId="{A6DF1ECD-DCE3-4C4C-8AC1-D12CF45015BE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/>
            <a:t>Rechercher</a:t>
          </a:r>
          <a:r>
            <a:rPr lang="en-US" sz="3100" kern="1200" dirty="0"/>
            <a:t> de </a:t>
          </a:r>
          <a:r>
            <a:rPr lang="en-US" sz="3100" kern="1200" dirty="0" err="1"/>
            <a:t>l’information</a:t>
          </a:r>
          <a:r>
            <a:rPr lang="en-US" sz="3100" kern="1200" dirty="0"/>
            <a:t> </a:t>
          </a:r>
        </a:p>
      </dsp:txBody>
      <dsp:txXfrm>
        <a:off x="8061" y="5979"/>
        <a:ext cx="3034531" cy="1820718"/>
      </dsp:txXfrm>
    </dsp:sp>
    <dsp:sp modelId="{27181861-3805-4A88-AAAC-8B66C490CC69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089488" y="912848"/>
        <a:ext cx="34897" cy="6979"/>
      </dsp:txXfrm>
    </dsp:sp>
    <dsp:sp modelId="{B6BF7435-4FDD-41D4-832D-C7B0FAC59FDF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2">
            <a:hueOff val="-1813441"/>
            <a:satOff val="1047"/>
            <a:lumOff val="-19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Des matériaux qui se cassaient</a:t>
          </a:r>
          <a:endParaRPr lang="en-US" sz="3100" kern="1200" dirty="0"/>
        </a:p>
      </dsp:txBody>
      <dsp:txXfrm>
        <a:off x="3740534" y="5979"/>
        <a:ext cx="3034531" cy="1820718"/>
      </dsp:txXfrm>
    </dsp:sp>
    <dsp:sp modelId="{47C5CAFB-F695-4BFB-A169-BF9A4C2E5F14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70362" y="2155079"/>
        <a:ext cx="374875" cy="6979"/>
      </dsp:txXfrm>
    </dsp:sp>
    <dsp:sp modelId="{40DA47D1-94B2-48DE-8B79-380630D14606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2">
            <a:hueOff val="-3626881"/>
            <a:satOff val="2094"/>
            <a:lumOff val="-3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Une seule </a:t>
          </a:r>
          <a:r>
            <a:rPr lang="fr-FR" sz="3100" kern="1200" dirty="0" err="1"/>
            <a:t>perçeuse</a:t>
          </a:r>
          <a:endParaRPr lang="en-US" sz="3100" kern="1200" dirty="0"/>
        </a:p>
      </dsp:txBody>
      <dsp:txXfrm>
        <a:off x="7473007" y="5979"/>
        <a:ext cx="3034531" cy="1820718"/>
      </dsp:txXfrm>
    </dsp:sp>
    <dsp:sp modelId="{24508F9C-481C-4FDA-93BB-920AEE3A31F6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57014" y="3431509"/>
        <a:ext cx="34897" cy="6979"/>
      </dsp:txXfrm>
    </dsp:sp>
    <dsp:sp modelId="{9851EC9F-F9EB-4C1A-A653-51174639C732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2">
            <a:hueOff val="-5440322"/>
            <a:satOff val="3142"/>
            <a:lumOff val="-57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Des modifications en cours de route</a:t>
          </a:r>
          <a:endParaRPr lang="en-US" sz="3100" kern="1200" dirty="0"/>
        </a:p>
      </dsp:txBody>
      <dsp:txXfrm>
        <a:off x="8061" y="2524640"/>
        <a:ext cx="3034531" cy="1820718"/>
      </dsp:txXfrm>
    </dsp:sp>
    <dsp:sp modelId="{CCF40B32-1A8A-4144-A078-ACB6421D9B0F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089488" y="3431509"/>
        <a:ext cx="34897" cy="6979"/>
      </dsp:txXfrm>
    </dsp:sp>
    <dsp:sp modelId="{25AD0261-BA6D-43EE-AF43-D131F7689EA9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2">
            <a:hueOff val="-7253763"/>
            <a:satOff val="4189"/>
            <a:lumOff val="-7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Un manque de temps</a:t>
          </a:r>
          <a:endParaRPr lang="en-US" sz="3100" kern="1200" dirty="0"/>
        </a:p>
      </dsp:txBody>
      <dsp:txXfrm>
        <a:off x="3740534" y="2524640"/>
        <a:ext cx="3034531" cy="1820718"/>
      </dsp:txXfrm>
    </dsp:sp>
    <dsp:sp modelId="{FE2D31F0-9E63-4E76-B961-68AE3528BBDE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4 moteurs pas à pas : </a:t>
          </a:r>
          <a:r>
            <a:rPr lang="fr-FR" sz="3100" kern="1200" dirty="0" err="1"/>
            <a:t>Accelsteper</a:t>
          </a:r>
          <a:endParaRPr lang="en-US" sz="3100" kern="1200" dirty="0"/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2A300-A02D-4264-BFF9-8B51D62D6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380D14-1B6B-4B5A-8B30-F7CC3CA3D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426D0F-4600-4F28-B58E-ADDEC6F4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017511-E0C7-42AC-9248-A63A47DA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46164-AAC6-42A4-897C-72245003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88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60C9C-A15C-49B7-AFEF-1F8856EF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23D82F-6B2C-4DE4-BDDB-4931EB532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4BEB51-3EF9-49E4-9290-C960C9B8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AF5204-8128-45B4-AC9E-F270B913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4C66B3-B850-4305-A8D7-D9ACDC00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56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53A9BB-6DA1-4411-804F-0B6038FFA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54441D-0356-4550-8320-F37800E84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984BC2-3C13-4796-A713-E2CCF981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1CA269-E741-4917-856D-D75CE688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27BCC7-859D-4109-875E-FD4F9376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0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B21C69-A7DE-44C6-A7B3-24946AEB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080FA-8F32-4B4D-9B8E-4EB18F62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EEC858-7BE5-45B2-99A1-4DF01007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69885A-4C44-4AC9-96E3-D156FC05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3A5EC6-9111-420C-9DBC-C071CD60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29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4461B-5E81-4007-8A33-0FE479F3B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674B79-0E3F-4D4F-B1F2-F43CEE290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4ED520-FBF6-43E2-8881-2D3ABB93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FDE4AB-4447-4564-A8A1-065C4C63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A381B-9628-4F18-B927-6A27EA56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05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425B0-0EFF-42DA-BE11-471D2327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2D756-8B6B-42FC-B482-09703EBCF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06C074-A040-4C04-A9B2-E6DEB194D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8C3A11-9B9E-4F67-963C-0DD1156C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9B7CC4-622D-4160-ADC5-9024C8B23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11C293-F457-484E-8B17-1E0B33E6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0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D5E3F-083C-4A8B-8276-21C77415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48F118-3963-4CEC-8783-72E09196C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FBB4CA-82BF-4CF7-BDFB-7FBEBB784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60145D-7F58-4E11-ACE3-79D41B960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8306B34-9692-4853-B419-EA0085A6D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3781F24-2318-44A7-8C2C-5112A7BE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E3A7DAC-9FF7-4165-8E9B-71BE6E73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0402693-F480-4175-AA66-18D244CF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21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E49EC0-65CC-48F1-AABC-A053A471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3DEF57-9893-4C05-B755-A8DDA9BB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452CA0-982B-433F-8AE8-8687D546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2316B7-A725-4F84-BBA0-CF7C922E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6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7DC853-5D56-4CB5-BA6B-5667E6C6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E9E18B2-0F2D-4BBF-8C9D-1123E428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B7C4C8-0E91-419C-82A6-B54C98AE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6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06883-D16A-4BF3-ACD2-38604377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0CD399-2BFE-4C73-A501-E3535E4DF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8ABFA7-E3A2-4E93-AE4C-A885181F4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0D7D6F-59CC-4B2D-A317-0A418397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EEF460-1EAA-4FC4-A21F-1997FD0A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5990C5-4541-4390-8BD1-D38509FB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18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94407-588E-4258-A45C-ECE65175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202A60-D4D9-40E3-9557-1A7E392D7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FFD5C6A-3A81-4645-A881-A8A698E30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068985-42A2-4BC8-8502-896AA6A7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B4164B-FD34-47EE-9C06-14587EB4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B5EC91-BE78-462B-87E9-DB759783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63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4B8F6E-7E2C-464C-B8D9-6B945321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DD27A8-F9E0-417D-974F-0B8453959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61CE0C-80AE-4E5E-886B-0A19EBD31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F1EEC-446D-4684-9385-DC4CEAFE9286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3D6F01-7D95-47A0-B288-DB8410832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2C1149-BDAB-4A7C-BC67-D805D1FE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41794-2C27-4E72-BC14-95984672F6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5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tPolytech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76AF59-5CA3-4080-AC73-A1DFDE052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404040"/>
                </a:solidFill>
              </a:rPr>
              <a:t>Polyclaw Chess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255CDC-7D84-4089-B705-04EC610E9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1169465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Un projet de :</a:t>
            </a:r>
          </a:p>
          <a:p>
            <a:r>
              <a:rPr lang="fr-FR" sz="1800" dirty="0">
                <a:solidFill>
                  <a:srgbClr val="FFFFFF"/>
                </a:solidFill>
              </a:rPr>
              <a:t>BOUTMAR Salomé</a:t>
            </a:r>
          </a:p>
          <a:p>
            <a:r>
              <a:rPr lang="fr-FR" sz="1800" dirty="0">
                <a:solidFill>
                  <a:srgbClr val="FFFFFF"/>
                </a:solidFill>
              </a:rPr>
              <a:t>DUCHAMPT Kévin</a:t>
            </a:r>
          </a:p>
        </p:txBody>
      </p:sp>
      <p:pic>
        <p:nvPicPr>
          <p:cNvPr id="10" name="Image 9" descr="Une image contenant objet, intérieur, mur&#10;&#10;Description générée avec un niveau de confiance très élevé">
            <a:extLst>
              <a:ext uri="{FF2B5EF4-FFF2-40B4-BE49-F238E27FC236}">
                <a16:creationId xmlns:a16="http://schemas.microsoft.com/office/drawing/2014/main" id="{98555F59-8136-42A4-850B-8F43C3195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01" y="587857"/>
            <a:ext cx="2089434" cy="330130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CD7094-E263-4C26-8FA1-BA5837FFA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46" y="587858"/>
            <a:ext cx="3301307" cy="3301307"/>
          </a:xfrm>
          <a:prstGeom prst="rect">
            <a:avLst/>
          </a:prstGeom>
        </p:spPr>
      </p:pic>
      <p:pic>
        <p:nvPicPr>
          <p:cNvPr id="8" name="Image 7" descr="Une image contenant objet, intérieur, assis, table&#10;&#10;Description générée avec un niveau de confiance très élevé">
            <a:extLst>
              <a:ext uri="{FF2B5EF4-FFF2-40B4-BE49-F238E27FC236}">
                <a16:creationId xmlns:a16="http://schemas.microsoft.com/office/drawing/2014/main" id="{7692AC35-252C-4B5A-8DE8-26812B30A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73" y="1116347"/>
            <a:ext cx="3494815" cy="224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5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D4B4E2-C210-4472-9D1B-8E6489E1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58EA4A9-A4A7-441F-8014-70E62F4DEA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3298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84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38167A-4276-40D0-A50A-BCE3E020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Notre projet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Ce qu’on a voulu faire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8" name="Image 27" descr="Une image contenant mur, intérieur, ciel&#10;&#10;Description générée avec un niveau de confiance très élevé">
            <a:extLst>
              <a:ext uri="{FF2B5EF4-FFF2-40B4-BE49-F238E27FC236}">
                <a16:creationId xmlns:a16="http://schemas.microsoft.com/office/drawing/2014/main" id="{C7259307-3C49-427F-B78D-BEDFE328D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-1"/>
            <a:ext cx="8238144" cy="698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EE1B99-CE7B-4D5D-888A-7CB99AA8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Notre projet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Planning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1836CF6-FEAA-427E-B8C3-B98845B70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39" y="3369425"/>
            <a:ext cx="5981166" cy="319992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933" y="272847"/>
            <a:ext cx="5094950" cy="26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EA5038-EA31-4DFC-916A-B2A2B6AD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fonctionnement</a:t>
            </a: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Vision globale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F0BC228D-F27A-4951-8F1F-EEAC9EC2A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21" y="96736"/>
            <a:ext cx="2709275" cy="2709275"/>
          </a:xfrm>
        </p:spPr>
      </p:pic>
      <p:pic>
        <p:nvPicPr>
          <p:cNvPr id="27" name="Image 26" descr="Une image contenant objet, pièce d’échec, table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87C66A8F-9F32-492B-913B-5D69335C1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67" y="2841521"/>
            <a:ext cx="3567150" cy="2377010"/>
          </a:xfrm>
          <a:prstGeom prst="rect">
            <a:avLst/>
          </a:prstGeom>
        </p:spPr>
      </p:pic>
      <p:pic>
        <p:nvPicPr>
          <p:cNvPr id="32" name="Image 31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7A51B043-63CB-4561-9928-79562706E86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7023">
            <a:off x="2724122" y="1349322"/>
            <a:ext cx="3466633" cy="3466633"/>
          </a:xfrm>
          <a:prstGeom prst="rect">
            <a:avLst/>
          </a:prstGeom>
        </p:spPr>
      </p:pic>
      <p:pic>
        <p:nvPicPr>
          <p:cNvPr id="34" name="Image 33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C75B8547-D09F-43A5-9E98-6389B7283C3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97708">
            <a:off x="7267652" y="1252518"/>
            <a:ext cx="3755845" cy="375584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1A6A093-0043-44F9-B5EF-0E451E459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46" y="5048937"/>
            <a:ext cx="1817362" cy="181736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9DCB0A1-0D20-4473-A655-CD7B10838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18" y="5144912"/>
            <a:ext cx="1692220" cy="169222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AC6B872-0202-4CE4-9819-BF8512B1D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70654">
            <a:off x="3726949" y="4903554"/>
            <a:ext cx="1275660" cy="60960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A9B94F67-C1F6-414C-9C26-956F502DD7F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49225" y="5009896"/>
            <a:ext cx="1192699" cy="52387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5796A3F7-C8DA-477E-8F4A-E1A2FD4C3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122">
            <a:off x="4594305" y="731925"/>
            <a:ext cx="2384353" cy="60960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875BC23D-32D5-49B2-992F-BC990AA8E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312">
            <a:off x="6974114" y="664845"/>
            <a:ext cx="2300547" cy="60960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026" y="74214"/>
            <a:ext cx="2730522" cy="131792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4596" y="86668"/>
            <a:ext cx="2331756" cy="13149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4742606">
            <a:off x="2626361" y="5056245"/>
            <a:ext cx="1316850" cy="13046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4554036">
            <a:off x="7530788" y="5151850"/>
            <a:ext cx="1316850" cy="13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88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D75DEA-F851-4200-8306-D41252D7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fonctionnement</a:t>
            </a:r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Algorithme 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1DE79DD3-244F-49EA-8073-D8BACBE9E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45775"/>
            <a:ext cx="8155239" cy="590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EAF88-75EE-420F-A4B2-C5556ECF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fait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Ce qu’on a réussi à faire</a:t>
            </a:r>
            <a:endParaRPr lang="fr-FR" dirty="0"/>
          </a:p>
        </p:txBody>
      </p:sp>
      <p:pic>
        <p:nvPicPr>
          <p:cNvPr id="6" name="video-1547495240">
            <a:hlinkClick r:id="" action="ppaction://media"/>
            <a:extLst>
              <a:ext uri="{FF2B5EF4-FFF2-40B4-BE49-F238E27FC236}">
                <a16:creationId xmlns:a16="http://schemas.microsoft.com/office/drawing/2014/main" id="{62B27BDC-9720-4334-BA87-0FA4A2F0D3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2489" y="2002605"/>
            <a:ext cx="6659511" cy="4351338"/>
          </a:xfrm>
        </p:spPr>
      </p:pic>
      <p:pic>
        <p:nvPicPr>
          <p:cNvPr id="8" name="Image 7" descr="Une image contenant plancher, intérieur, mur, assis&#10;&#10;Description générée avec un niveau de confiance très élevé">
            <a:extLst>
              <a:ext uri="{FF2B5EF4-FFF2-40B4-BE49-F238E27FC236}">
                <a16:creationId xmlns:a16="http://schemas.microsoft.com/office/drawing/2014/main" id="{9772210A-0469-4D44-92F0-C16DE81E4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7" y="2002604"/>
            <a:ext cx="45720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0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0B1D6A-83E1-4DDE-80DC-E7536939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sz="2100" dirty="0"/>
              <a:t/>
            </a:r>
            <a:br>
              <a:rPr lang="fr-FR" sz="2100" dirty="0"/>
            </a:br>
            <a:r>
              <a:rPr lang="fr-FR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Ce qui a été fait</a:t>
            </a:r>
            <a:br>
              <a:rPr lang="fr-FR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fr-FR" sz="3600" dirty="0">
                <a:solidFill>
                  <a:schemeClr val="bg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Les difficultés rencontrées : ce qu’on a pas fait.</a:t>
            </a:r>
            <a:r>
              <a:rPr lang="fr-FR" sz="2100" dirty="0"/>
              <a:t/>
            </a:r>
            <a:br>
              <a:rPr lang="fr-FR" sz="2100" dirty="0"/>
            </a:br>
            <a:endParaRPr lang="fr-FR" sz="2100" dirty="0"/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8A07CC62-6E10-4539-81D5-B87E41CE06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6202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60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1080" y="15540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 smtClean="0">
                <a:latin typeface="Broadway" panose="04040905080B02020502" pitchFamily="82" charset="0"/>
              </a:rPr>
              <a:t>Merci de votre attention</a:t>
            </a:r>
            <a:endParaRPr lang="fr-FR" sz="6000" b="1" dirty="0">
              <a:latin typeface="Broadway" panose="04040905080B02020502" pitchFamily="82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737658" y="3258589"/>
            <a:ext cx="7082444" cy="300920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117571" y="4372495"/>
            <a:ext cx="4322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 smtClean="0"/>
              <a:t>Avez-vous des questions?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321338" y="5996247"/>
            <a:ext cx="263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hlinkClick r:id="rId2"/>
              </a:rPr>
              <a:t>Github de PolyClaw Chess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6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116</Words>
  <Application>Microsoft Office PowerPoint</Application>
  <PresentationFormat>Grand écran</PresentationFormat>
  <Paragraphs>29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Broadway</vt:lpstr>
      <vt:lpstr>Calibri</vt:lpstr>
      <vt:lpstr>Calibri Light</vt:lpstr>
      <vt:lpstr>Wingdings</vt:lpstr>
      <vt:lpstr>Thème Office</vt:lpstr>
      <vt:lpstr>Polyclaw Chess</vt:lpstr>
      <vt:lpstr>Sommaire</vt:lpstr>
      <vt:lpstr>Notre projet  Ce qu’on a voulu faire</vt:lpstr>
      <vt:lpstr>Notre projet  Planning</vt:lpstr>
      <vt:lpstr>Le fonctionnement  Vision globale</vt:lpstr>
      <vt:lpstr>Le fonctionnement  Algorithme </vt:lpstr>
      <vt:lpstr>Ce qui a été fait  Ce qu’on a réussi à faire</vt:lpstr>
      <vt:lpstr> Ce qui a été fait  Les difficultés rencontrées : ce qu’on a pas fait. 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Polyclaw Chess</dc:title>
  <dc:creator>Kevin Duchampt</dc:creator>
  <cp:lastModifiedBy>Salomé Boutmar</cp:lastModifiedBy>
  <cp:revision>6</cp:revision>
  <dcterms:created xsi:type="dcterms:W3CDTF">2019-03-12T21:31:47Z</dcterms:created>
  <dcterms:modified xsi:type="dcterms:W3CDTF">2019-03-13T10:50:17Z</dcterms:modified>
</cp:coreProperties>
</file>